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5"/>
  </p:notesMasterIdLst>
  <p:handoutMasterIdLst>
    <p:handoutMasterId r:id="rId6"/>
  </p:handoutMasterIdLst>
  <p:sldIdLst>
    <p:sldId id="267" r:id="rId2"/>
    <p:sldId id="268" r:id="rId3"/>
    <p:sldId id="26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en-US"/>
              <a:t>5/4/2017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en-US"/>
              <a:t>5/4/2017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5/4/2017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5662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34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599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121615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1052422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6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7"/>
          </p:nvPr>
        </p:nvSpPr>
        <p:spPr>
          <a:xfrm>
            <a:off x="1265028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2423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6763111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7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6975717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42908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5/4/2017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52" name="Group 51"/>
          <p:cNvGrpSpPr>
            <a:grpSpLocks noChangeAspect="1"/>
          </p:cNvGrpSpPr>
          <p:nvPr/>
        </p:nvGrpSpPr>
        <p:grpSpPr>
          <a:xfrm rot="5400000">
            <a:off x="104513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9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9"/>
          </p:nvPr>
        </p:nvSpPr>
        <p:spPr>
          <a:xfrm>
            <a:off x="1249168" y="1824285"/>
            <a:ext cx="2715289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521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84" name="Group 83"/>
          <p:cNvGrpSpPr>
            <a:grpSpLocks noChangeAspect="1"/>
          </p:cNvGrpSpPr>
          <p:nvPr userDrawn="1"/>
        </p:nvGrpSpPr>
        <p:grpSpPr>
          <a:xfrm rot="5400000">
            <a:off x="4517135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8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8"/>
          </p:nvPr>
        </p:nvSpPr>
        <p:spPr>
          <a:xfrm>
            <a:off x="4720924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97" name="Group 96"/>
          <p:cNvGrpSpPr>
            <a:grpSpLocks noChangeAspect="1"/>
          </p:cNvGrpSpPr>
          <p:nvPr userDrawn="1"/>
        </p:nvGrpSpPr>
        <p:grpSpPr>
          <a:xfrm rot="5400000">
            <a:off x="801900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9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80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20"/>
          </p:nvPr>
        </p:nvSpPr>
        <p:spPr>
          <a:xfrm>
            <a:off x="8222798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22"/>
          </p:nvPr>
        </p:nvSpPr>
        <p:spPr>
          <a:xfrm>
            <a:off x="820908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5/4/2017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66214" y="421594"/>
            <a:ext cx="2286000" cy="1885508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84" name="Group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97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grpSp>
        <p:nvGrpSpPr>
          <p:cNvPr id="98" name="Group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0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11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grpSp>
        <p:nvGrpSpPr>
          <p:cNvPr id="112" name="Group 111"/>
          <p:cNvGrpSpPr/>
          <p:nvPr/>
        </p:nvGrpSpPr>
        <p:grpSpPr>
          <a:xfrm>
            <a:off x="5322489" y="32456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25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4560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126" name="Text Placeholder 3"/>
          <p:cNvSpPr>
            <a:spLocks noGrp="1"/>
          </p:cNvSpPr>
          <p:nvPr>
            <p:ph type="body" sz="half" idx="21"/>
          </p:nvPr>
        </p:nvSpPr>
        <p:spPr>
          <a:xfrm>
            <a:off x="9066214" y="2484992"/>
            <a:ext cx="2286000" cy="3248729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5/4/2017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34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5/4/2017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4783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5/4/2017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17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89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543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05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5/4/2017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293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4CF99945-0A15-4715-AB6C-F5E56CF20F70}" type="datetimeFigureOut">
              <a:rPr lang="en-US" smtClean="0"/>
              <a:t>5/4/2017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90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4CF99945-0A15-4715-AB6C-F5E56CF20F70}" type="datetimeFigureOut">
              <a:rPr lang="en-US" smtClean="0"/>
              <a:pPr/>
              <a:t>5/4/2017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022B156B-59AE-415F-B24B-8756D48BB9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4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A67amH6vJE8" TargetMode="External"/><Relationship Id="rId2" Type="http://schemas.openxmlformats.org/officeDocument/2006/relationships/hyperlink" Target="https://www.youtube.com/watch?v=3Xlr2KgiKM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99228" y="170966"/>
            <a:ext cx="11928764" cy="156966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6000" dirty="0" smtClean="0">
                <a:solidFill>
                  <a:schemeClr val="bg1"/>
                </a:solidFill>
              </a:rPr>
              <a:t>LA CLOCHETTE</a:t>
            </a:r>
            <a:endParaRPr lang="fr-FR" sz="6000" dirty="0">
              <a:solidFill>
                <a:schemeClr val="bg1"/>
              </a:solidFill>
            </a:endParaRPr>
          </a:p>
          <a:p>
            <a:r>
              <a:rPr lang="fr-FR" sz="3600" dirty="0" smtClean="0">
                <a:solidFill>
                  <a:schemeClr val="bg1"/>
                </a:solidFill>
              </a:rPr>
              <a:t>MACRON OU LE PEN?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9228" y="2124457"/>
            <a:ext cx="11928764" cy="4524315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marL="858838" indent="-858838">
              <a:buAutoNum type="arabicPeriod"/>
            </a:pPr>
            <a:r>
              <a:rPr lang="fr-FR" sz="3600" dirty="0" smtClean="0">
                <a:solidFill>
                  <a:schemeClr val="bg1"/>
                </a:solidFill>
              </a:rPr>
              <a:t>Veut sortir de l’Union Européen</a:t>
            </a:r>
          </a:p>
          <a:p>
            <a:pPr marL="858838" indent="-858838">
              <a:buAutoNum type="arabicPeriod"/>
            </a:pPr>
            <a:r>
              <a:rPr lang="fr-FR" sz="3600" dirty="0">
                <a:solidFill>
                  <a:schemeClr val="bg1"/>
                </a:solidFill>
              </a:rPr>
              <a:t>Veut mettre en place un plan national pour l'égalité salariale </a:t>
            </a:r>
            <a:r>
              <a:rPr lang="fr-FR" sz="3600" dirty="0" smtClean="0">
                <a:solidFill>
                  <a:schemeClr val="bg1"/>
                </a:solidFill>
              </a:rPr>
              <a:t>femme/homme</a:t>
            </a:r>
          </a:p>
          <a:p>
            <a:pPr marL="858838" indent="-858838">
              <a:buAutoNum type="arabicPeriod"/>
            </a:pPr>
            <a:r>
              <a:rPr lang="fr-FR" sz="3600" dirty="0" smtClean="0">
                <a:solidFill>
                  <a:schemeClr val="bg1"/>
                </a:solidFill>
              </a:rPr>
              <a:t>Veut remplacer l’énergie nucléaire avec des énergies vertes</a:t>
            </a:r>
          </a:p>
          <a:p>
            <a:pPr marL="858838" indent="-858838">
              <a:buAutoNum type="arabicPeriod"/>
            </a:pPr>
            <a:r>
              <a:rPr lang="fr-FR" sz="3600" dirty="0" smtClean="0">
                <a:solidFill>
                  <a:schemeClr val="bg1"/>
                </a:solidFill>
              </a:rPr>
              <a:t>Veut interdire le mariage entre les couples homosexuels</a:t>
            </a:r>
          </a:p>
          <a:p>
            <a:pPr marL="858838" indent="-858838">
              <a:buAutoNum type="arabicPeriod"/>
            </a:pPr>
            <a:r>
              <a:rPr lang="fr-FR" sz="3600" dirty="0" smtClean="0">
                <a:solidFill>
                  <a:schemeClr val="bg1"/>
                </a:solidFill>
              </a:rPr>
              <a:t>Veut interdire tous les symboles religieux, comme le voile et la croix, dans la rue.</a:t>
            </a:r>
            <a:endParaRPr lang="fr-FR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15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99228" y="170966"/>
            <a:ext cx="11928764" cy="1508105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6000" dirty="0" smtClean="0">
                <a:solidFill>
                  <a:schemeClr val="bg1"/>
                </a:solidFill>
              </a:rPr>
              <a:t>LA CLOCHETTE</a:t>
            </a:r>
            <a:endParaRPr lang="fr-FR" sz="6000" dirty="0">
              <a:solidFill>
                <a:schemeClr val="bg1"/>
              </a:solidFill>
            </a:endParaRPr>
          </a:p>
          <a:p>
            <a:r>
              <a:rPr lang="fr-FR" sz="3200" dirty="0" smtClean="0">
                <a:solidFill>
                  <a:schemeClr val="bg1"/>
                </a:solidFill>
              </a:rPr>
              <a:t>Write 5 sentences about Macron/Le Pen </a:t>
            </a:r>
            <a:r>
              <a:rPr lang="fr-FR" sz="3200" dirty="0" err="1" smtClean="0">
                <a:solidFill>
                  <a:schemeClr val="bg1"/>
                </a:solidFill>
              </a:rPr>
              <a:t>using</a:t>
            </a:r>
            <a:r>
              <a:rPr lang="fr-FR" sz="3200" dirty="0" smtClean="0">
                <a:solidFill>
                  <a:schemeClr val="bg1"/>
                </a:solidFill>
              </a:rPr>
              <a:t> the </a:t>
            </a:r>
            <a:r>
              <a:rPr lang="fr-FR" sz="3200" dirty="0" err="1" smtClean="0">
                <a:solidFill>
                  <a:schemeClr val="bg1"/>
                </a:solidFill>
              </a:rPr>
              <a:t>words</a:t>
            </a:r>
            <a:r>
              <a:rPr lang="fr-FR" sz="3200" dirty="0" smtClean="0">
                <a:solidFill>
                  <a:schemeClr val="bg1"/>
                </a:solidFill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</a:rPr>
              <a:t>below</a:t>
            </a:r>
            <a:endParaRPr lang="fr-FR" sz="3200" dirty="0" smtClean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9228" y="2124457"/>
            <a:ext cx="11928764" cy="4524315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/>
                </a:solidFill>
              </a:rPr>
              <a:t>-veut </a:t>
            </a:r>
            <a:r>
              <a:rPr lang="fr-FR" sz="3600" dirty="0" smtClean="0">
                <a:solidFill>
                  <a:schemeClr val="bg1"/>
                </a:solidFill>
              </a:rPr>
              <a:t>sortir de l’Union Européen</a:t>
            </a:r>
          </a:p>
          <a:p>
            <a:r>
              <a:rPr lang="fr-FR" sz="3600" dirty="0" smtClean="0">
                <a:solidFill>
                  <a:schemeClr val="bg1"/>
                </a:solidFill>
              </a:rPr>
              <a:t>-remplacer </a:t>
            </a:r>
            <a:r>
              <a:rPr lang="fr-FR" sz="3600" dirty="0" smtClean="0">
                <a:solidFill>
                  <a:schemeClr val="bg1"/>
                </a:solidFill>
              </a:rPr>
              <a:t>l’énergie nucléaire avec des énergies vertes</a:t>
            </a:r>
          </a:p>
          <a:p>
            <a:r>
              <a:rPr lang="fr-FR" sz="3600" dirty="0" smtClean="0">
                <a:solidFill>
                  <a:schemeClr val="bg1"/>
                </a:solidFill>
              </a:rPr>
              <a:t>interdire </a:t>
            </a:r>
            <a:r>
              <a:rPr lang="fr-FR" sz="3600" dirty="0" smtClean="0">
                <a:solidFill>
                  <a:schemeClr val="bg1"/>
                </a:solidFill>
              </a:rPr>
              <a:t>le mariage entre les couples homosexuels</a:t>
            </a:r>
          </a:p>
          <a:p>
            <a:r>
              <a:rPr lang="fr-FR" sz="3600" dirty="0" smtClean="0">
                <a:solidFill>
                  <a:schemeClr val="bg1"/>
                </a:solidFill>
              </a:rPr>
              <a:t>interdire </a:t>
            </a:r>
            <a:r>
              <a:rPr lang="fr-FR" sz="3600" dirty="0" smtClean="0">
                <a:solidFill>
                  <a:schemeClr val="bg1"/>
                </a:solidFill>
              </a:rPr>
              <a:t>tous les symboles religieux, comme le voile et la croix, dans la </a:t>
            </a:r>
            <a:r>
              <a:rPr lang="fr-FR" sz="3600" dirty="0" smtClean="0">
                <a:solidFill>
                  <a:schemeClr val="bg1"/>
                </a:solidFill>
              </a:rPr>
              <a:t>rue</a:t>
            </a:r>
          </a:p>
          <a:p>
            <a:r>
              <a:rPr lang="fr-FR" sz="3600" dirty="0" smtClean="0">
                <a:solidFill>
                  <a:schemeClr val="bg1"/>
                </a:solidFill>
              </a:rPr>
              <a:t>-rester dans l’Union Européen</a:t>
            </a:r>
          </a:p>
          <a:p>
            <a:r>
              <a:rPr lang="fr-FR" sz="3600" dirty="0" smtClean="0">
                <a:solidFill>
                  <a:schemeClr val="bg1"/>
                </a:solidFill>
              </a:rPr>
              <a:t>-fermer les frontières (</a:t>
            </a:r>
            <a:r>
              <a:rPr lang="fr-FR" sz="3600" dirty="0" err="1" smtClean="0">
                <a:solidFill>
                  <a:schemeClr val="bg1"/>
                </a:solidFill>
              </a:rPr>
              <a:t>borders</a:t>
            </a:r>
            <a:r>
              <a:rPr lang="fr-FR" sz="3600" dirty="0" smtClean="0">
                <a:solidFill>
                  <a:schemeClr val="bg1"/>
                </a:solidFill>
              </a:rPr>
              <a:t>)</a:t>
            </a:r>
          </a:p>
          <a:p>
            <a:r>
              <a:rPr lang="fr-FR" sz="3600" dirty="0" smtClean="0">
                <a:solidFill>
                  <a:schemeClr val="bg1"/>
                </a:solidFill>
              </a:rPr>
              <a:t>-limiter l’immigration</a:t>
            </a:r>
            <a:endParaRPr lang="fr-FR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590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9228" y="1365505"/>
            <a:ext cx="11928764" cy="2031325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/>
                </a:solidFill>
                <a:hlinkClick r:id="rId2"/>
              </a:rPr>
              <a:t>Macron</a:t>
            </a:r>
            <a:endParaRPr lang="fr-FR" sz="3600" dirty="0" smtClean="0">
              <a:solidFill>
                <a:schemeClr val="bg1"/>
              </a:solidFill>
            </a:endParaRPr>
          </a:p>
          <a:p>
            <a:endParaRPr lang="fr-FR" sz="3600" dirty="0">
              <a:solidFill>
                <a:schemeClr val="bg1"/>
              </a:solidFill>
            </a:endParaRPr>
          </a:p>
          <a:p>
            <a:r>
              <a:rPr lang="fr-FR" sz="3600" dirty="0" smtClean="0">
                <a:solidFill>
                  <a:schemeClr val="bg1"/>
                </a:solidFill>
                <a:hlinkClick r:id="rId3"/>
              </a:rPr>
              <a:t>Le Pen</a:t>
            </a:r>
            <a:endParaRPr lang="fr-FR" sz="3600" dirty="0">
              <a:solidFill>
                <a:schemeClr val="bg1"/>
              </a:solidFill>
            </a:endParaRPr>
          </a:p>
          <a:p>
            <a:endParaRPr lang="fr-FR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2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TM10001115[[fn=Parcel]]</Template>
  <TotalTime>2828</TotalTime>
  <Words>124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Gill Sans MT</vt:lpstr>
      <vt:lpstr>Segoe Print</vt:lpstr>
      <vt:lpstr>Parcel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 Complétez le papier et donnez-le-moi.</dc:title>
  <dc:creator>Danielle Berndt</dc:creator>
  <cp:lastModifiedBy>Danielle Berndt</cp:lastModifiedBy>
  <cp:revision>16</cp:revision>
  <dcterms:created xsi:type="dcterms:W3CDTF">2017-04-24T13:39:00Z</dcterms:created>
  <dcterms:modified xsi:type="dcterms:W3CDTF">2017-05-04T16:37:59Z</dcterms:modified>
</cp:coreProperties>
</file>